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7" autoAdjust="0"/>
    <p:restoredTop sz="94808" autoAdjust="0"/>
  </p:normalViewPr>
  <p:slideViewPr>
    <p:cSldViewPr snapToGrid="0">
      <p:cViewPr>
        <p:scale>
          <a:sx n="90" d="100"/>
          <a:sy n="90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17/9/19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gessc/ansible_it.br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docs.ansible.com</a:t>
            </a:r>
            <a:r>
              <a:rPr lang="en-US" dirty="0">
                <a:solidFill>
                  <a:schemeClr val="accent1"/>
                </a:solidFill>
              </a:rPr>
              <a:t>/ansible/latest/</a:t>
            </a:r>
            <a:r>
              <a:rPr lang="en-US" dirty="0" err="1">
                <a:solidFill>
                  <a:schemeClr val="accent1"/>
                </a:solidFill>
              </a:rPr>
              <a:t>user_guide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playbooks_templating.html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 dirty="0"/>
              <a:t>ansible playbook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E9C37-BD02-9F42-A5EF-016A2A99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2271386"/>
            <a:ext cx="5651500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7EC37-0254-DF45-9B9E-97E8AF0B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1" y="2138826"/>
            <a:ext cx="5152887" cy="43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026770" y="2413337"/>
            <a:ext cx="363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D4C0A-3417-984A-A2EF-7907CEB4D20D}"/>
              </a:ext>
            </a:extLst>
          </p:cNvPr>
          <p:cNvSpPr/>
          <p:nvPr/>
        </p:nvSpPr>
        <p:spPr>
          <a:xfrm>
            <a:off x="3721574" y="3334906"/>
            <a:ext cx="62479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dirty="0">
                <a:hlinkClick r:id="rId3"/>
              </a:rPr>
              <a:t>https://github.com/borgessc/ansible_it.br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A3B5-ED0C-48B3-B234-B4F4297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066914" y="2755899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527050" y="772298"/>
            <a:ext cx="4984749" cy="5237977"/>
            <a:chOff x="171450" y="1483498"/>
            <a:chExt cx="4984749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4193" cy="2079634"/>
              <a:chOff x="2552006" y="1483498"/>
              <a:chExt cx="2604193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839037" y="1822916"/>
                <a:ext cx="2157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time to be a Hero</a:t>
                </a:r>
              </a:p>
              <a:p>
                <a:r>
                  <a:rPr lang="en-US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3" y="720994"/>
            <a:ext cx="852370" cy="852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748</Words>
  <Application>Microsoft Macintosh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11</cp:revision>
  <dcterms:created xsi:type="dcterms:W3CDTF">2019-09-18T05:44:23Z</dcterms:created>
  <dcterms:modified xsi:type="dcterms:W3CDTF">2019-09-19T05:04:02Z</dcterms:modified>
</cp:coreProperties>
</file>